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4" d="100"/>
          <a:sy n="134" d="100"/>
        </p:scale>
        <p:origin x="-954" y="-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67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778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950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14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08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4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589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27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491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414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4518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72B990-B8BE-426E-B15D-91D62F6D8FE2}" type="datetimeFigureOut">
              <a:rPr lang="en-US" smtClean="0"/>
              <a:t>5/30/2012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B9791-7162-4A1F-9346-3936C34075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5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Notable,</a:t>
            </a:r>
            <a:br>
              <a:rPr lang="en-US" sz="8000" dirty="0" smtClean="0"/>
            </a:br>
            <a:r>
              <a:rPr lang="en-US" sz="8000" dirty="0" smtClean="0"/>
              <a:t>this quarter</a:t>
            </a:r>
            <a:endParaRPr lang="en-US" sz="8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191000"/>
            <a:ext cx="6400800" cy="14478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771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This is the best MIS 400 class </a:t>
            </a:r>
            <a:br>
              <a:rPr lang="en-US" dirty="0" smtClean="0"/>
            </a:br>
            <a:r>
              <a:rPr lang="en-US" dirty="0" smtClean="0"/>
              <a:t>I have ever had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355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Yes, I have said that before.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914400" y="3505200"/>
            <a:ext cx="7391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/>
              <a:t>(But only in the last two quarters).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171438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And, it is true today.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75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52600"/>
            <a:ext cx="8229600" cy="2514600"/>
          </a:xfrm>
        </p:spPr>
        <p:txBody>
          <a:bodyPr>
            <a:normAutofit/>
          </a:bodyPr>
          <a:lstStyle/>
          <a:p>
            <a:r>
              <a:rPr lang="en-US" dirty="0" smtClean="0"/>
              <a:t>We had a record number 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 smtClean="0"/>
              <a:t>Companies on D-Day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584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Natalie pulled off the big Intro </a:t>
            </a:r>
            <a:br>
              <a:rPr lang="en-US" dirty="0" smtClean="0"/>
            </a:br>
            <a:r>
              <a:rPr lang="en-US" dirty="0" smtClean="0"/>
              <a:t>for the class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69970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 </a:t>
            </a:r>
            <a:r>
              <a:rPr lang="en-US" dirty="0" smtClean="0"/>
              <a:t>yellow screens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the presentation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5848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They couldn’t rattle Bryan,</a:t>
            </a:r>
            <a:br>
              <a:rPr lang="en-US" dirty="0" smtClean="0"/>
            </a:br>
            <a:r>
              <a:rPr lang="en-US" dirty="0" smtClean="0"/>
              <a:t>no matter how they grilled him.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141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One third of the class </a:t>
            </a:r>
            <a:br>
              <a:rPr lang="en-US" dirty="0" smtClean="0"/>
            </a:br>
            <a:r>
              <a:rPr lang="en-US" dirty="0" smtClean="0"/>
              <a:t>got an “A” in the </a:t>
            </a:r>
            <a:r>
              <a:rPr lang="en-US" dirty="0" smtClean="0"/>
              <a:t>Midterm.</a:t>
            </a:r>
            <a:br>
              <a:rPr lang="en-US" dirty="0" smtClean="0"/>
            </a:br>
            <a:r>
              <a:rPr lang="en-US" dirty="0" smtClean="0"/>
              <a:t>This was the same as last quarter.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361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600"/>
            <a:ext cx="8229600" cy="3429000"/>
          </a:xfrm>
        </p:spPr>
        <p:txBody>
          <a:bodyPr>
            <a:normAutofit/>
          </a:bodyPr>
          <a:lstStyle/>
          <a:p>
            <a:r>
              <a:rPr lang="en-US" dirty="0" smtClean="0"/>
              <a:t>Jessica K got her groove back 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8417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We have a really good practice exam, just what </a:t>
            </a:r>
            <a:r>
              <a:rPr lang="en-US" dirty="0" err="1" smtClean="0"/>
              <a:t>Hongfei</a:t>
            </a:r>
            <a:r>
              <a:rPr lang="en-US" dirty="0" smtClean="0"/>
              <a:t> </a:t>
            </a:r>
            <a:r>
              <a:rPr lang="en-US" dirty="0" smtClean="0"/>
              <a:t>asked for.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3713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752600"/>
            <a:ext cx="845820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Tori has a new speed talking record.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3810000"/>
            <a:ext cx="8001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/>
              <a:t>(She is going to get a ticket , after class)</a:t>
            </a:r>
          </a:p>
        </p:txBody>
      </p:sp>
    </p:spTree>
    <p:extLst>
      <p:ext uri="{BB962C8B-B14F-4D97-AF65-F5344CB8AC3E}">
        <p14:creationId xmlns:p14="http://schemas.microsoft.com/office/powerpoint/2010/main" val="39218815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99</Words>
  <Application>Microsoft Office PowerPoint</Application>
  <PresentationFormat>On-screen Show (4:3)</PresentationFormat>
  <Paragraphs>14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Notable, this quarter</vt:lpstr>
      <vt:lpstr>We had a record number  of Companies on D-Day</vt:lpstr>
      <vt:lpstr>Natalie pulled off the big Intro  for the class</vt:lpstr>
      <vt:lpstr>No yellow screens in the presentation</vt:lpstr>
      <vt:lpstr>They couldn’t rattle Bryan, no matter how they grilled him.</vt:lpstr>
      <vt:lpstr>One third of the class  got an “A” in the Midterm. This was the same as last quarter.</vt:lpstr>
      <vt:lpstr>Jessica K got her groove back on.</vt:lpstr>
      <vt:lpstr>We have a really good practice exam, just what Hongfei asked for.</vt:lpstr>
      <vt:lpstr>Tori has a new speed talking record.</vt:lpstr>
      <vt:lpstr>This is the best MIS 400 class  I have ever had</vt:lpstr>
      <vt:lpstr>Yes, I have said that before.</vt:lpstr>
      <vt:lpstr>And, it is true today.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Notable, this quarter</dc:title>
  <dc:creator>Matta, Vic</dc:creator>
  <cp:lastModifiedBy>matta</cp:lastModifiedBy>
  <cp:revision>6</cp:revision>
  <dcterms:created xsi:type="dcterms:W3CDTF">2012-03-08T14:40:39Z</dcterms:created>
  <dcterms:modified xsi:type="dcterms:W3CDTF">2012-05-30T11:45:39Z</dcterms:modified>
</cp:coreProperties>
</file>